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  <p:sldId id="347" r:id="rId3"/>
    <p:sldId id="348" r:id="rId4"/>
    <p:sldId id="365" r:id="rId5"/>
    <p:sldId id="366" r:id="rId6"/>
    <p:sldId id="367" r:id="rId7"/>
    <p:sldId id="368" r:id="rId8"/>
    <p:sldId id="369" r:id="rId9"/>
    <p:sldId id="370" r:id="rId10"/>
    <p:sldId id="371" r:id="rId11"/>
    <p:sldId id="3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91401"/>
            <a:ext cx="12192000" cy="296659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EVENT HANDLING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1" name="Rechthoek 10"/>
          <p:cNvSpPr/>
          <p:nvPr/>
        </p:nvSpPr>
        <p:spPr>
          <a:xfrm>
            <a:off x="5645994" y="2258987"/>
            <a:ext cx="5490061" cy="4410049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</a:t>
            </a:r>
            <a:r>
              <a:rPr lang="nl-BE" dirty="0" err="1"/>
              <a:t>specific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GROUP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>
                <a:solidFill>
                  <a:schemeClr val="accent1"/>
                </a:solidFill>
              </a:rPr>
              <a:t>S_EVENT_CRASH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S_EVENT_PILOT_DEAD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S_EVENT_TOOK_CONTROL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S_EVENT_REFUELING_STOP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S_EVENT_HUMAN_FAILURE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</a:t>
            </a:r>
            <a:r>
              <a:rPr lang="en-US" sz="1200" b="1">
                <a:solidFill>
                  <a:schemeClr val="accent1"/>
                </a:solidFill>
              </a:rPr>
              <a:t>ENTER_UNIT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</a:t>
            </a:r>
            <a:r>
              <a:rPr lang="en-US" sz="1200" b="1">
                <a:solidFill>
                  <a:schemeClr val="accent1"/>
                </a:solidFill>
              </a:rPr>
              <a:t>LEAVE_UNIT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708992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GROUP:EventOnShot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GROUP:EventOnHit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GROUP:EventOnTakeOff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GROUP:EventOnLand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GROUP:EventOnCrash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GROUP:EventOnEjection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GROUP:EventOnRefueling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GROUP:EventOnDead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GROUP:EventOnPilotDead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GROUP:EventOnTookControl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GROUP:EventOnRefuelingStop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GROUP:EventOnBirth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GROUP:EventOnHumanFailure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GROUP:EventOnEngineStartUp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GROUP:EventOnEngineShutDown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GROUP:EventOnPlayerEnterGROUP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 err="1">
                <a:solidFill>
                  <a:schemeClr val="accent1"/>
                </a:solidFill>
              </a:rPr>
              <a:t>GROUP:EventOnPlayerLeaveUnit</a:t>
            </a:r>
            <a:r>
              <a:rPr lang="en-US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GROUP:EventOnShootingStart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GROUP:EventOnShootingEnd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338999"/>
            <a:ext cx="0" cy="2430027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/>
          <p:cNvSpPr txBox="1"/>
          <p:nvPr/>
        </p:nvSpPr>
        <p:spPr>
          <a:xfrm>
            <a:off x="9516038" y="4329010"/>
            <a:ext cx="117001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Overridden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1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how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…</a:t>
            </a:r>
            <a:br>
              <a:rPr lang="nl-BE" dirty="0"/>
            </a:br>
            <a:r>
              <a:rPr lang="nl-BE" dirty="0"/>
              <a:t>event handling made easy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2845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eventdispatcher</a:t>
            </a:r>
            <a:r>
              <a:rPr lang="nl-BE" dirty="0"/>
              <a:t> CLASS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Handles the dispatching of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DCS Events occurring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simulator to the subscribed objects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correct processing order.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EVENT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DISPATCHER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SET_UNIT, </a:t>
            </a:r>
            <a:r>
              <a:rPr lang="nl-BE" sz="1400" b="1" dirty="0">
                <a:solidFill>
                  <a:schemeClr val="accent1"/>
                </a:solidFill>
              </a:rPr>
              <a:t>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SET_UNIT, </a:t>
            </a:r>
            <a:r>
              <a:rPr lang="nl-BE" sz="1400" b="1" dirty="0">
                <a:solidFill>
                  <a:schemeClr val="accent1"/>
                </a:solidFill>
              </a:rPr>
              <a:t>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>
                <a:solidFill>
                  <a:schemeClr val="accent1"/>
                </a:solidFill>
              </a:rPr>
              <a:t>S_EVENT_CRASH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S_EVENT_PILOT_DEAD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S_EVENT_BASE_CAPTURED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S_EVENT_MISSION_START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S_EVENT_TOOK_CONTROL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S_EVENT_REFUELING_STOP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S_EVENT_HUMAN_FAILURE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</a:t>
            </a:r>
            <a:r>
              <a:rPr lang="en-US" sz="1200" b="1">
                <a:solidFill>
                  <a:schemeClr val="accent1"/>
                </a:solidFill>
              </a:rPr>
              <a:t>ENTER_UNIT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</a:t>
            </a:r>
            <a:r>
              <a:rPr lang="en-US" sz="1200" b="1">
                <a:solidFill>
                  <a:schemeClr val="accent1"/>
                </a:solidFill>
              </a:rPr>
              <a:t>LEAVE_UNIT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S_EVENT_PLAYER_COMMENT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8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order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t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S_EVENT_BASE_CAPTURED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S_EVENT_MISSION_START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S_EVENT_TOOK_CONTROL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S_EVENT_REFUELING_STOP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S_EVENT_HUMAN_FAILURE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S_EVENT_PLAYER_ENTER_UNIT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S_EVENT_PLAYER_COMMENT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" name="Pijl: omlaag 3"/>
          <p:cNvSpPr/>
          <p:nvPr/>
        </p:nvSpPr>
        <p:spPr>
          <a:xfrm>
            <a:off x="6276002" y="2168986"/>
            <a:ext cx="630007" cy="4500050"/>
          </a:xfrm>
          <a:prstGeom prst="downArrow">
            <a:avLst>
              <a:gd name="adj1" fmla="val 50000"/>
              <a:gd name="adj2" fmla="val 40235"/>
            </a:avLst>
          </a:prstGeom>
          <a:solidFill>
            <a:schemeClr val="accent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Ovaal 5"/>
          <p:cNvSpPr/>
          <p:nvPr/>
        </p:nvSpPr>
        <p:spPr>
          <a:xfrm>
            <a:off x="6366004" y="2618992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73" name="Ovaal 72"/>
          <p:cNvSpPr/>
          <p:nvPr/>
        </p:nvSpPr>
        <p:spPr>
          <a:xfrm>
            <a:off x="6366004" y="3429001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74" name="Ovaal 73"/>
          <p:cNvSpPr/>
          <p:nvPr/>
        </p:nvSpPr>
        <p:spPr>
          <a:xfrm>
            <a:off x="6366004" y="4239010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75" name="Ovaal 74"/>
          <p:cNvSpPr/>
          <p:nvPr/>
        </p:nvSpPr>
        <p:spPr>
          <a:xfrm>
            <a:off x="6366004" y="5049019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77" name="Ovaal 76"/>
          <p:cNvSpPr/>
          <p:nvPr/>
        </p:nvSpPr>
        <p:spPr>
          <a:xfrm>
            <a:off x="6366004" y="5859028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02696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build="p" animBg="1"/>
      <p:bldP spid="73" grpId="0" build="p" animBg="1"/>
      <p:bldP spid="74" grpId="0" build="p" animBg="1"/>
      <p:bldP spid="75" grpId="0" build="p" animBg="1"/>
      <p:bldP spid="77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DISPATCHING order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t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cxnSp>
        <p:nvCxnSpPr>
          <p:cNvPr id="10" name="Rechte verbindingslijn met pijl 9"/>
          <p:cNvCxnSpPr>
            <a:cxnSpLocks/>
            <a:stCxn id="65" idx="6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" name="Pijl: omlaag 3"/>
          <p:cNvSpPr/>
          <p:nvPr/>
        </p:nvSpPr>
        <p:spPr>
          <a:xfrm flipV="1">
            <a:off x="6276002" y="2168985"/>
            <a:ext cx="630007" cy="4500049"/>
          </a:xfrm>
          <a:prstGeom prst="downArrow">
            <a:avLst>
              <a:gd name="adj1" fmla="val 50000"/>
              <a:gd name="adj2" fmla="val 40235"/>
            </a:avLst>
          </a:prstGeom>
          <a:solidFill>
            <a:schemeClr val="accent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6" name="Ovaal 5"/>
          <p:cNvSpPr/>
          <p:nvPr/>
        </p:nvSpPr>
        <p:spPr>
          <a:xfrm>
            <a:off x="6366004" y="2618992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73" name="Ovaal 72"/>
          <p:cNvSpPr/>
          <p:nvPr/>
        </p:nvSpPr>
        <p:spPr>
          <a:xfrm>
            <a:off x="6366004" y="3429001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74" name="Ovaal 73"/>
          <p:cNvSpPr/>
          <p:nvPr/>
        </p:nvSpPr>
        <p:spPr>
          <a:xfrm>
            <a:off x="6366004" y="4239010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75" name="Ovaal 74"/>
          <p:cNvSpPr/>
          <p:nvPr/>
        </p:nvSpPr>
        <p:spPr>
          <a:xfrm>
            <a:off x="6366004" y="5049019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77" name="Ovaal 76"/>
          <p:cNvSpPr/>
          <p:nvPr/>
        </p:nvSpPr>
        <p:spPr>
          <a:xfrm>
            <a:off x="6366004" y="5859028"/>
            <a:ext cx="450004" cy="450004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82" name="Pijl: vijfhoek 81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>
                <a:solidFill>
                  <a:schemeClr val="accent1"/>
                </a:solidFill>
              </a:rPr>
              <a:t>S_EVENT_CRASH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3" name="Pijl: vijfhoek 82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5" name="Pijl: vijfhoek 84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6" name="Pijl: vijfhoek 85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S_EVENT_PILOT_DEAD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9" name="Pijl: vijfhoek 108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S_EVENT_PLAYER_LEAVE_UNIT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29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build="p" animBg="1"/>
      <p:bldP spid="73" grpId="0" build="p" animBg="1"/>
      <p:bldP spid="74" grpId="0" build="p" animBg="1"/>
      <p:bldP spid="75" grpId="0" build="p" animBg="1"/>
      <p:bldP spid="77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handling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Subscribe to DCS events,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defining event handlers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linked to your objects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process specific logic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335936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UNIT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2315958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" name="Verbindingslijn: gebogen 5"/>
          <p:cNvCxnSpPr>
            <a:stCxn id="7" idx="0"/>
            <a:endCxn id="26" idx="2"/>
          </p:cNvCxnSpPr>
          <p:nvPr/>
        </p:nvCxnSpPr>
        <p:spPr>
          <a:xfrm rot="16200000" flipV="1">
            <a:off x="2540962" y="3969006"/>
            <a:ext cx="450005" cy="990011"/>
          </a:xfrm>
          <a:prstGeom prst="bentConnector3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Verbindingslijn: gebogen 11"/>
          <p:cNvCxnSpPr>
            <a:cxnSpLocks/>
            <a:stCxn id="24" idx="0"/>
            <a:endCxn id="26" idx="2"/>
          </p:cNvCxnSpPr>
          <p:nvPr/>
        </p:nvCxnSpPr>
        <p:spPr>
          <a:xfrm rot="5400000" flipH="1" flipV="1">
            <a:off x="1550950" y="3969007"/>
            <a:ext cx="450005" cy="990011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6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06" name="Afgeronde rechthoek 18"/>
          <p:cNvSpPr/>
          <p:nvPr/>
        </p:nvSpPr>
        <p:spPr>
          <a:xfrm>
            <a:off x="8526027" y="351900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5" name="Afgeronde rechthoek 18"/>
          <p:cNvSpPr/>
          <p:nvPr/>
        </p:nvSpPr>
        <p:spPr>
          <a:xfrm>
            <a:off x="8436026" y="342900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4" name="Afgeronde rechthoek 18"/>
          <p:cNvSpPr/>
          <p:nvPr/>
        </p:nvSpPr>
        <p:spPr>
          <a:xfrm>
            <a:off x="8616028" y="603902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3" name="Afgeronde rechthoek 18"/>
          <p:cNvSpPr/>
          <p:nvPr/>
        </p:nvSpPr>
        <p:spPr>
          <a:xfrm>
            <a:off x="8526027" y="594902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2" name="Afgeronde rechthoek 18"/>
          <p:cNvSpPr/>
          <p:nvPr/>
        </p:nvSpPr>
        <p:spPr>
          <a:xfrm>
            <a:off x="8436026" y="585902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1" name="Afgeronde rechthoek 18"/>
          <p:cNvSpPr/>
          <p:nvPr/>
        </p:nvSpPr>
        <p:spPr>
          <a:xfrm>
            <a:off x="8526027" y="513901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436026" y="504901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526027" y="432901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98" name="Afgeronde rechthoek 18"/>
          <p:cNvSpPr/>
          <p:nvPr/>
        </p:nvSpPr>
        <p:spPr>
          <a:xfrm>
            <a:off x="8436026" y="423900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17" name="Afgeronde rechthoek 18"/>
          <p:cNvSpPr/>
          <p:nvPr/>
        </p:nvSpPr>
        <p:spPr>
          <a:xfrm>
            <a:off x="5150990" y="2168987"/>
            <a:ext cx="1755019" cy="4500049"/>
          </a:xfrm>
          <a:prstGeom prst="roundRect">
            <a:avLst>
              <a:gd name="adj" fmla="val 9328"/>
            </a:avLst>
          </a:prstGeom>
          <a:solidFill>
            <a:schemeClr val="bg2">
              <a:lumMod val="75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nl-BE" sz="3600" b="1" dirty="0">
                <a:solidFill>
                  <a:schemeClr val="tx1"/>
                </a:solidFill>
              </a:rPr>
              <a:t>_EVENT</a:t>
            </a:r>
            <a:br>
              <a:rPr lang="nl-BE" sz="3600" b="1" dirty="0">
                <a:solidFill>
                  <a:schemeClr val="tx1"/>
                </a:solidFill>
              </a:rPr>
            </a:br>
            <a:r>
              <a:rPr lang="nl-BE" sz="3600" b="1" dirty="0">
                <a:solidFill>
                  <a:schemeClr val="tx1"/>
                </a:solidFill>
              </a:rPr>
              <a:t>DISPATCHER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18" name="Afgeronde rechthoek 18"/>
          <p:cNvSpPr/>
          <p:nvPr/>
        </p:nvSpPr>
        <p:spPr>
          <a:xfrm>
            <a:off x="8346025" y="2528990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_DATABASE</a:t>
            </a:r>
          </a:p>
        </p:txBody>
      </p:sp>
      <p:sp>
        <p:nvSpPr>
          <p:cNvPr id="19" name="Afgeronde rechthoek 18"/>
          <p:cNvSpPr/>
          <p:nvPr/>
        </p:nvSpPr>
        <p:spPr>
          <a:xfrm>
            <a:off x="8346025" y="3338999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SET_UNIT, SET_GROUP, SET_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Afgeronde rechthoek 18"/>
          <p:cNvSpPr/>
          <p:nvPr/>
        </p:nvSpPr>
        <p:spPr>
          <a:xfrm>
            <a:off x="8346025" y="4149008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UNIT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Afgeronde rechthoek 18"/>
          <p:cNvSpPr/>
          <p:nvPr/>
        </p:nvSpPr>
        <p:spPr>
          <a:xfrm>
            <a:off x="8346025" y="4959017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GROUP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834602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>
                <a:solidFill>
                  <a:schemeClr val="accent1"/>
                </a:solidFill>
              </a:rPr>
              <a:t>S_EVENT_CRASH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S_EVENT_PILOT_DEAD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S_EVENT_BASE_CAPTURED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S_EVENT_MISSION_START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S_EVENT_TOOK_CONTROL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S_EVENT_REFUELING_STOP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S_EVENT_HUMAN_FAILURE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S_EVENT_PLAYER_ENTER_UNIT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S_EVENT_PLAYER_LEAVE_UNIT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S_EVENT_PLAYER_COMMENT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ijl: vijfhoek 75"/>
          <p:cNvSpPr/>
          <p:nvPr/>
        </p:nvSpPr>
        <p:spPr>
          <a:xfrm>
            <a:off x="6726007" y="261899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DATABASE</a:t>
            </a:r>
          </a:p>
        </p:txBody>
      </p:sp>
      <p:sp>
        <p:nvSpPr>
          <p:cNvPr id="93" name="Pijl: vijfhoek 92"/>
          <p:cNvSpPr/>
          <p:nvPr/>
        </p:nvSpPr>
        <p:spPr>
          <a:xfrm>
            <a:off x="6726007" y="3429001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UPDATE </a:t>
            </a:r>
            <a:r>
              <a:rPr lang="nl-BE" sz="1200" b="1" dirty="0" err="1">
                <a:solidFill>
                  <a:schemeClr val="accent1"/>
                </a:solidFill>
              </a:rPr>
              <a:t>SETs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4" name="Pijl: vijfhoek 93"/>
          <p:cNvSpPr/>
          <p:nvPr/>
        </p:nvSpPr>
        <p:spPr>
          <a:xfrm>
            <a:off x="6726007" y="4239010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UNIT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5" name="Pijl: vijfhoek 94"/>
          <p:cNvSpPr/>
          <p:nvPr/>
        </p:nvSpPr>
        <p:spPr>
          <a:xfrm>
            <a:off x="6726007" y="5049019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GROUP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6" name="Pijl: vijfhoek 95"/>
          <p:cNvSpPr/>
          <p:nvPr/>
        </p:nvSpPr>
        <p:spPr>
          <a:xfrm>
            <a:off x="6726007" y="5859028"/>
            <a:ext cx="1710019" cy="450004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OTHER </a:t>
            </a:r>
            <a:r>
              <a:rPr lang="nl-BE" sz="1200" b="1" dirty="0" err="1">
                <a:solidFill>
                  <a:schemeClr val="accent1"/>
                </a:solidFill>
              </a:rPr>
              <a:t>ACTIONs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91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1" name="Rechthoek 10"/>
          <p:cNvSpPr/>
          <p:nvPr/>
        </p:nvSpPr>
        <p:spPr>
          <a:xfrm>
            <a:off x="5645994" y="2258987"/>
            <a:ext cx="5490061" cy="4410049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 err="1">
                <a:solidFill>
                  <a:schemeClr val="accent1"/>
                </a:solidFill>
              </a:rPr>
              <a:t>Other</a:t>
            </a:r>
            <a:r>
              <a:rPr lang="nl-BE" sz="1400" b="1" dirty="0">
                <a:solidFill>
                  <a:schemeClr val="accent1"/>
                </a:solidFill>
              </a:rPr>
              <a:t> </a:t>
            </a:r>
            <a:r>
              <a:rPr lang="nl-BE" sz="1400" b="1" dirty="0" err="1">
                <a:solidFill>
                  <a:schemeClr val="accent1"/>
                </a:solidFill>
              </a:rPr>
              <a:t>objects</a:t>
            </a:r>
            <a:endParaRPr lang="nl-BE" sz="1400" b="1" dirty="0">
              <a:solidFill>
                <a:schemeClr val="accent1"/>
              </a:solidFill>
            </a:endParaRPr>
          </a:p>
          <a:p>
            <a:pPr algn="ctr"/>
            <a:r>
              <a:rPr lang="nl-BE" sz="1400" b="1" dirty="0">
                <a:solidFill>
                  <a:schemeClr val="accent1"/>
                </a:solidFill>
              </a:rPr>
              <a:t>(SPAWN, TASK, …)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>
                <a:solidFill>
                  <a:schemeClr val="accent1"/>
                </a:solidFill>
              </a:rPr>
              <a:t>S_EVENT_CRASH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S_EVENT_PILOT_DEAD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9" name="Pijl: vijfhoek 38"/>
          <p:cNvSpPr/>
          <p:nvPr/>
        </p:nvSpPr>
        <p:spPr>
          <a:xfrm>
            <a:off x="2225957" y="408961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S_EVENT_BASE_CAPTURED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0" name="Pijl: vijfhoek 39"/>
          <p:cNvSpPr/>
          <p:nvPr/>
        </p:nvSpPr>
        <p:spPr>
          <a:xfrm>
            <a:off x="2225957" y="428207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S_EVENT_MISSION_START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S_EVENT_TOOK_CONTROL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S_EVENT_REFUELING_STOP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S_EVENT_HUMAN_FAILURE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S_EVENT_PLAYER_ENTER_UNIT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S_EVENT_PLAYER_LEAVE_UNIT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6" name="Pijl: vijfhoek 55"/>
          <p:cNvSpPr/>
          <p:nvPr/>
        </p:nvSpPr>
        <p:spPr>
          <a:xfrm>
            <a:off x="2225957" y="6014129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S_EVENT_PLAYER_COMMENT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618991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BASE:EventOnShot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BASE:EventOnHit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BASE:EventOnTakeOff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BASE:EventOnLand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BASE:EventOnCrash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BASE:EventOnEjection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BASE:EventOnRefueling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BASE:EventOnDead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BASE:EventOnPilotDead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0" name="Rechthoek 89"/>
          <p:cNvSpPr/>
          <p:nvPr/>
        </p:nvSpPr>
        <p:spPr>
          <a:xfrm>
            <a:off x="5825997" y="4081047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BASE:EventOnBaseCaptured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1" name="Rechthoek 90"/>
          <p:cNvSpPr/>
          <p:nvPr/>
        </p:nvSpPr>
        <p:spPr>
          <a:xfrm>
            <a:off x="5825997" y="4273498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BASE:EventOnMissionStart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BASE:EventOnTookControl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BASE:EventOnRefuelingStop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BASE:EventOnBirth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BASE:EventOnHumanFailure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BASE:EventOnEngineStartUp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BASE:EventOnEngineShutDown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BASE:EventOnPlayerEnterUnit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 err="1">
                <a:solidFill>
                  <a:schemeClr val="accent1"/>
                </a:solidFill>
              </a:rPr>
              <a:t>BASE:EventOnPlayerLeaveUnit</a:t>
            </a:r>
            <a:r>
              <a:rPr lang="en-US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3" name="Rechthoek 112"/>
          <p:cNvSpPr/>
          <p:nvPr/>
        </p:nvSpPr>
        <p:spPr>
          <a:xfrm>
            <a:off x="5825997" y="6005557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BASE:EventOnPlayerComment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BASE:EventOnShootingStart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BASE:EventOnShootingEnd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248998"/>
            <a:ext cx="0" cy="2520028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/>
          <p:cNvSpPr txBox="1"/>
          <p:nvPr/>
        </p:nvSpPr>
        <p:spPr>
          <a:xfrm>
            <a:off x="9696040" y="4329010"/>
            <a:ext cx="810009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Inherited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/>
        </p:nvSpPr>
        <p:spPr>
          <a:xfrm>
            <a:off x="785940" y="1988984"/>
            <a:ext cx="10620119" cy="477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Running Mission DCS EVENTS</a:t>
            </a:r>
          </a:p>
        </p:txBody>
      </p:sp>
      <p:sp>
        <p:nvSpPr>
          <p:cNvPr id="11" name="Rechthoek 10"/>
          <p:cNvSpPr/>
          <p:nvPr/>
        </p:nvSpPr>
        <p:spPr>
          <a:xfrm>
            <a:off x="5645994" y="2258987"/>
            <a:ext cx="5490061" cy="4410049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subscribe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unit </a:t>
            </a:r>
            <a:r>
              <a:rPr lang="nl-BE" dirty="0" err="1"/>
              <a:t>specific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events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UNIT event </a:t>
            </a:r>
            <a:r>
              <a:rPr lang="nl-BE" dirty="0" err="1"/>
              <a:t>handlers</a:t>
            </a:r>
            <a:endParaRPr lang="nl-BE" dirty="0"/>
          </a:p>
        </p:txBody>
      </p:sp>
      <p:sp>
        <p:nvSpPr>
          <p:cNvPr id="22" name="Afgeronde rechthoek 18"/>
          <p:cNvSpPr/>
          <p:nvPr/>
        </p:nvSpPr>
        <p:spPr>
          <a:xfrm>
            <a:off x="9246035" y="5769026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>
                <a:solidFill>
                  <a:schemeClr val="accent1"/>
                </a:solidFill>
              </a:rPr>
              <a:t>UNIT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3" name="Pijl: vijfhoek 2"/>
          <p:cNvSpPr/>
          <p:nvPr/>
        </p:nvSpPr>
        <p:spPr>
          <a:xfrm>
            <a:off x="2225957" y="235756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5" name="Pijl: vijfhoek 24"/>
          <p:cNvSpPr/>
          <p:nvPr/>
        </p:nvSpPr>
        <p:spPr>
          <a:xfrm>
            <a:off x="2225957" y="255001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6" name="Pijl: vijfhoek 25"/>
          <p:cNvSpPr/>
          <p:nvPr/>
        </p:nvSpPr>
        <p:spPr>
          <a:xfrm>
            <a:off x="2225957" y="274246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S_EVENT_TAKEOFF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27" name="Pijl: vijfhoek 26"/>
          <p:cNvSpPr/>
          <p:nvPr/>
        </p:nvSpPr>
        <p:spPr>
          <a:xfrm>
            <a:off x="2225957" y="293491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S_EVENT_LAND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0" name="Pijl: vijfhoek 29"/>
          <p:cNvSpPr/>
          <p:nvPr/>
        </p:nvSpPr>
        <p:spPr>
          <a:xfrm>
            <a:off x="2225957" y="312736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>
                <a:solidFill>
                  <a:schemeClr val="accent1"/>
                </a:solidFill>
              </a:rPr>
              <a:t>S_EVENT_CRASH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1" name="Pijl: vijfhoek 30"/>
          <p:cNvSpPr/>
          <p:nvPr/>
        </p:nvSpPr>
        <p:spPr>
          <a:xfrm>
            <a:off x="2225957" y="331981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S_EVENT_EJECTION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3" name="Pijl: vijfhoek 32"/>
          <p:cNvSpPr/>
          <p:nvPr/>
        </p:nvSpPr>
        <p:spPr>
          <a:xfrm>
            <a:off x="2225957" y="351226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4" name="Pijl: vijfhoek 33"/>
          <p:cNvSpPr/>
          <p:nvPr/>
        </p:nvSpPr>
        <p:spPr>
          <a:xfrm>
            <a:off x="2225957" y="370471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37" name="Pijl: vijfhoek 36"/>
          <p:cNvSpPr/>
          <p:nvPr/>
        </p:nvSpPr>
        <p:spPr>
          <a:xfrm>
            <a:off x="2225957" y="389716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S_EVENT_PILOT_DEAD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3" name="Pijl: vijfhoek 42"/>
          <p:cNvSpPr/>
          <p:nvPr/>
        </p:nvSpPr>
        <p:spPr>
          <a:xfrm>
            <a:off x="2225957" y="4474521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S_EVENT_TOOK_CONTROL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5" name="Pijl: vijfhoek 44"/>
          <p:cNvSpPr/>
          <p:nvPr/>
        </p:nvSpPr>
        <p:spPr>
          <a:xfrm>
            <a:off x="2225957" y="4666972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S_EVENT_REFUELING_STOP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0" name="Pijl: vijfhoek 49"/>
          <p:cNvSpPr/>
          <p:nvPr/>
        </p:nvSpPr>
        <p:spPr>
          <a:xfrm>
            <a:off x="2225957" y="485942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S_EVENT_BIRTH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1" name="Pijl: vijfhoek 50"/>
          <p:cNvSpPr/>
          <p:nvPr/>
        </p:nvSpPr>
        <p:spPr>
          <a:xfrm>
            <a:off x="2225957" y="5051874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S_EVENT_HUMAN_FAILURE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Pijl: vijfhoek 51"/>
          <p:cNvSpPr/>
          <p:nvPr/>
        </p:nvSpPr>
        <p:spPr>
          <a:xfrm>
            <a:off x="2225957" y="5244325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S_EVENT_ENGINE_STARTUP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3" name="Pijl: vijfhoek 52"/>
          <p:cNvSpPr/>
          <p:nvPr/>
        </p:nvSpPr>
        <p:spPr>
          <a:xfrm>
            <a:off x="2225957" y="5436776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S_EVENT_ENGINE_SHUTDOWN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Pijl: vijfhoek 53"/>
          <p:cNvSpPr/>
          <p:nvPr/>
        </p:nvSpPr>
        <p:spPr>
          <a:xfrm>
            <a:off x="2225957" y="5629227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</a:t>
            </a:r>
            <a:r>
              <a:rPr lang="en-US" sz="1200" b="1">
                <a:solidFill>
                  <a:schemeClr val="accent1"/>
                </a:solidFill>
              </a:rPr>
              <a:t>ENTER_UNIT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5" name="Pijl: vijfhoek 54"/>
          <p:cNvSpPr/>
          <p:nvPr/>
        </p:nvSpPr>
        <p:spPr>
          <a:xfrm>
            <a:off x="2225957" y="5821678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accent1"/>
                </a:solidFill>
              </a:rPr>
              <a:t>S_EVENT_PLAYER_</a:t>
            </a:r>
            <a:r>
              <a:rPr lang="en-US" sz="1200" b="1">
                <a:solidFill>
                  <a:schemeClr val="accent1"/>
                </a:solidFill>
              </a:rPr>
              <a:t>LEAVE_UNIT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7" name="Pijl: vijfhoek 56"/>
          <p:cNvSpPr/>
          <p:nvPr/>
        </p:nvSpPr>
        <p:spPr>
          <a:xfrm>
            <a:off x="2225957" y="6206580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S_EVENT_SHOOTING_START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8" name="Pijl: vijfhoek 57"/>
          <p:cNvSpPr/>
          <p:nvPr/>
        </p:nvSpPr>
        <p:spPr>
          <a:xfrm>
            <a:off x="2225957" y="6399033"/>
            <a:ext cx="3060034" cy="171430"/>
          </a:xfrm>
          <a:prstGeom prst="homePlate">
            <a:avLst/>
          </a:prstGeom>
          <a:solidFill>
            <a:schemeClr val="bg2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accent1"/>
                </a:solidFill>
              </a:rPr>
              <a:t>S_EVENT_SHOOTING_END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Ovaal 58"/>
          <p:cNvSpPr/>
          <p:nvPr/>
        </p:nvSpPr>
        <p:spPr>
          <a:xfrm>
            <a:off x="1055944" y="261899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Afbeelding 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44" y="2708993"/>
            <a:ext cx="540006" cy="327783"/>
          </a:xfrm>
          <a:prstGeom prst="rect">
            <a:avLst/>
          </a:prstGeom>
        </p:spPr>
      </p:pic>
      <p:sp>
        <p:nvSpPr>
          <p:cNvPr id="61" name="Ovaal 60"/>
          <p:cNvSpPr/>
          <p:nvPr/>
        </p:nvSpPr>
        <p:spPr>
          <a:xfrm>
            <a:off x="1145945" y="4959017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fbeelding 6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5049019"/>
            <a:ext cx="540006" cy="327783"/>
          </a:xfrm>
          <a:prstGeom prst="rect">
            <a:avLst/>
          </a:prstGeom>
        </p:spPr>
      </p:pic>
      <p:sp>
        <p:nvSpPr>
          <p:cNvPr id="63" name="Ovaal 62"/>
          <p:cNvSpPr/>
          <p:nvPr/>
        </p:nvSpPr>
        <p:spPr>
          <a:xfrm>
            <a:off x="1505949" y="4239009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Afbeelding 6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5949" y="4329011"/>
            <a:ext cx="540006" cy="327783"/>
          </a:xfrm>
          <a:prstGeom prst="rect">
            <a:avLst/>
          </a:prstGeom>
        </p:spPr>
      </p:pic>
      <p:sp>
        <p:nvSpPr>
          <p:cNvPr id="65" name="Ovaal 64"/>
          <p:cNvSpPr/>
          <p:nvPr/>
        </p:nvSpPr>
        <p:spPr>
          <a:xfrm>
            <a:off x="1235946" y="3519001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Afbeelding 6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5946" y="3609003"/>
            <a:ext cx="540006" cy="327783"/>
          </a:xfrm>
          <a:prstGeom prst="rect">
            <a:avLst/>
          </a:prstGeom>
        </p:spPr>
      </p:pic>
      <p:sp>
        <p:nvSpPr>
          <p:cNvPr id="67" name="Ovaal 66"/>
          <p:cNvSpPr/>
          <p:nvPr/>
        </p:nvSpPr>
        <p:spPr>
          <a:xfrm>
            <a:off x="1145945" y="5949028"/>
            <a:ext cx="540006" cy="540006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Afbeelding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5945" y="6039030"/>
            <a:ext cx="540006" cy="327783"/>
          </a:xfrm>
          <a:prstGeom prst="rect">
            <a:avLst/>
          </a:prstGeom>
        </p:spPr>
      </p:pic>
      <p:cxnSp>
        <p:nvCxnSpPr>
          <p:cNvPr id="7" name="Rechte verbindingslijn met pijl 6"/>
          <p:cNvCxnSpPr>
            <a:cxnSpLocks/>
            <a:stCxn id="60" idx="3"/>
            <a:endCxn id="25" idx="1"/>
          </p:cNvCxnSpPr>
          <p:nvPr/>
        </p:nvCxnSpPr>
        <p:spPr>
          <a:xfrm flipV="1">
            <a:off x="1595950" y="2635726"/>
            <a:ext cx="630007" cy="23715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>
            <a:cxnSpLocks/>
            <a:stCxn id="65" idx="6"/>
            <a:endCxn id="34" idx="1"/>
          </p:cNvCxnSpPr>
          <p:nvPr/>
        </p:nvCxnSpPr>
        <p:spPr>
          <a:xfrm>
            <a:off x="1775952" y="3789004"/>
            <a:ext cx="450005" cy="142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met pijl 68"/>
          <p:cNvCxnSpPr>
            <a:cxnSpLocks/>
            <a:stCxn id="61" idx="6"/>
            <a:endCxn id="50" idx="1"/>
          </p:cNvCxnSpPr>
          <p:nvPr/>
        </p:nvCxnSpPr>
        <p:spPr>
          <a:xfrm flipV="1">
            <a:off x="1685951" y="4945138"/>
            <a:ext cx="540006" cy="28388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met pijl 69"/>
          <p:cNvCxnSpPr>
            <a:cxnSpLocks/>
            <a:stCxn id="63" idx="6"/>
            <a:endCxn id="43" idx="1"/>
          </p:cNvCxnSpPr>
          <p:nvPr/>
        </p:nvCxnSpPr>
        <p:spPr>
          <a:xfrm>
            <a:off x="2045955" y="4509012"/>
            <a:ext cx="180002" cy="51224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/>
          <p:cNvCxnSpPr>
            <a:cxnSpLocks/>
            <a:stCxn id="68" idx="3"/>
            <a:endCxn id="57" idx="1"/>
          </p:cNvCxnSpPr>
          <p:nvPr/>
        </p:nvCxnSpPr>
        <p:spPr>
          <a:xfrm>
            <a:off x="1685951" y="6202922"/>
            <a:ext cx="540006" cy="89373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  <a:stCxn id="67" idx="6"/>
            <a:endCxn id="58" idx="1"/>
          </p:cNvCxnSpPr>
          <p:nvPr/>
        </p:nvCxnSpPr>
        <p:spPr>
          <a:xfrm>
            <a:off x="1685951" y="6219031"/>
            <a:ext cx="540006" cy="2657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fgeronde rechthoek 18"/>
          <p:cNvSpPr/>
          <p:nvPr/>
        </p:nvSpPr>
        <p:spPr>
          <a:xfrm>
            <a:off x="9246035" y="2708992"/>
            <a:ext cx="1710019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accent1"/>
                </a:solidFill>
              </a:rPr>
              <a:t>BASE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81" name="Rechthoek 80"/>
          <p:cNvSpPr/>
          <p:nvPr/>
        </p:nvSpPr>
        <p:spPr>
          <a:xfrm>
            <a:off x="5825997" y="2348988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EventOnShot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2" name="Rechthoek 81"/>
          <p:cNvSpPr/>
          <p:nvPr/>
        </p:nvSpPr>
        <p:spPr>
          <a:xfrm>
            <a:off x="5825997" y="2541439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EventOnHit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5825997" y="2733890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EventOnTakeOff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4" name="Rechthoek 83"/>
          <p:cNvSpPr/>
          <p:nvPr/>
        </p:nvSpPr>
        <p:spPr>
          <a:xfrm>
            <a:off x="5825997" y="2926341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EventOnLand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5" name="Rechthoek 84"/>
          <p:cNvSpPr/>
          <p:nvPr/>
        </p:nvSpPr>
        <p:spPr>
          <a:xfrm>
            <a:off x="5825997" y="3118792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EventOnCrash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6" name="Rechthoek 85"/>
          <p:cNvSpPr/>
          <p:nvPr/>
        </p:nvSpPr>
        <p:spPr>
          <a:xfrm>
            <a:off x="5825997" y="3311243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EventOnEjection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7" name="Rechthoek 86"/>
          <p:cNvSpPr/>
          <p:nvPr/>
        </p:nvSpPr>
        <p:spPr>
          <a:xfrm>
            <a:off x="5825997" y="3503694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EventOnRefueling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88" name="Rechthoek 87"/>
          <p:cNvSpPr/>
          <p:nvPr/>
        </p:nvSpPr>
        <p:spPr>
          <a:xfrm>
            <a:off x="5825997" y="3696145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EventOnDead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89" name="Rechthoek 88"/>
          <p:cNvSpPr/>
          <p:nvPr/>
        </p:nvSpPr>
        <p:spPr>
          <a:xfrm>
            <a:off x="5825997" y="3888596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EventOnPilotDead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92" name="Rechthoek 91"/>
          <p:cNvSpPr/>
          <p:nvPr/>
        </p:nvSpPr>
        <p:spPr>
          <a:xfrm>
            <a:off x="5825997" y="4465949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EventOnTookControl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97" name="Rechthoek 96"/>
          <p:cNvSpPr/>
          <p:nvPr/>
        </p:nvSpPr>
        <p:spPr>
          <a:xfrm>
            <a:off x="5825997" y="4658400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EventOnRefuelingStop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7" name="Rechthoek 106"/>
          <p:cNvSpPr/>
          <p:nvPr/>
        </p:nvSpPr>
        <p:spPr>
          <a:xfrm>
            <a:off x="5825997" y="4850851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EventOnBirth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8" name="Rechthoek 107"/>
          <p:cNvSpPr/>
          <p:nvPr/>
        </p:nvSpPr>
        <p:spPr>
          <a:xfrm>
            <a:off x="5825997" y="5043302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EventOnHumanFailure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09" name="Rechthoek 108"/>
          <p:cNvSpPr/>
          <p:nvPr/>
        </p:nvSpPr>
        <p:spPr>
          <a:xfrm>
            <a:off x="5825997" y="5235753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EventOnEngineStartUp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0" name="Rechthoek 109"/>
          <p:cNvSpPr/>
          <p:nvPr/>
        </p:nvSpPr>
        <p:spPr>
          <a:xfrm>
            <a:off x="5825997" y="5428204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EventOnEngineShutDown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1" name="Rechthoek 110"/>
          <p:cNvSpPr/>
          <p:nvPr/>
        </p:nvSpPr>
        <p:spPr>
          <a:xfrm>
            <a:off x="5825997" y="5620655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EventOnPlayerEnterUnit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</a:p>
        </p:txBody>
      </p:sp>
      <p:sp>
        <p:nvSpPr>
          <p:cNvPr id="112" name="Rechthoek 111"/>
          <p:cNvSpPr/>
          <p:nvPr/>
        </p:nvSpPr>
        <p:spPr>
          <a:xfrm>
            <a:off x="5825997" y="5813106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>
                <a:solidFill>
                  <a:schemeClr val="accent1"/>
                </a:solidFill>
              </a:rPr>
              <a:t>UNIT:</a:t>
            </a:r>
            <a:r>
              <a:rPr lang="en-US" sz="1200" b="1" dirty="0" err="1">
                <a:solidFill>
                  <a:schemeClr val="accent1"/>
                </a:solidFill>
              </a:rPr>
              <a:t>EventOnPlayerLeaveUnit</a:t>
            </a:r>
            <a:r>
              <a:rPr lang="en-US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4" name="Rechthoek 113"/>
          <p:cNvSpPr/>
          <p:nvPr/>
        </p:nvSpPr>
        <p:spPr>
          <a:xfrm>
            <a:off x="5825997" y="6198008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EventOnShootingStart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115" name="Rechthoek 114"/>
          <p:cNvSpPr/>
          <p:nvPr/>
        </p:nvSpPr>
        <p:spPr>
          <a:xfrm>
            <a:off x="5825997" y="6390461"/>
            <a:ext cx="3060034" cy="171430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>
                <a:solidFill>
                  <a:schemeClr val="accent1"/>
                </a:solidFill>
              </a:rPr>
              <a:t>UNIT:</a:t>
            </a:r>
            <a:r>
              <a:rPr lang="nl-BE" sz="1200" b="1" dirty="0" err="1">
                <a:solidFill>
                  <a:schemeClr val="accent1"/>
                </a:solidFill>
              </a:rPr>
              <a:t>EventOnShootingEnd</a:t>
            </a:r>
            <a:r>
              <a:rPr lang="nl-BE" sz="1200" b="1" dirty="0">
                <a:solidFill>
                  <a:schemeClr val="accent1"/>
                </a:solidFill>
              </a:rPr>
              <a:t>()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cxnSp>
        <p:nvCxnSpPr>
          <p:cNvPr id="9" name="Rechte verbindingslijn met pijl 8"/>
          <p:cNvCxnSpPr>
            <a:stCxn id="22" idx="0"/>
            <a:endCxn id="74" idx="2"/>
          </p:cNvCxnSpPr>
          <p:nvPr/>
        </p:nvCxnSpPr>
        <p:spPr>
          <a:xfrm flipV="1">
            <a:off x="10101045" y="3338999"/>
            <a:ext cx="0" cy="2430027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kstvak 72"/>
          <p:cNvSpPr txBox="1"/>
          <p:nvPr/>
        </p:nvSpPr>
        <p:spPr>
          <a:xfrm>
            <a:off x="9516038" y="4329010"/>
            <a:ext cx="117001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sz="1200" b="1" dirty="0" err="1">
                <a:solidFill>
                  <a:schemeClr val="bg1"/>
                </a:solidFill>
              </a:rPr>
              <a:t>Overridden</a:t>
            </a:r>
            <a:endParaRPr lang="nl-BE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38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10439</TotalTime>
  <Words>1530</Words>
  <Application>Microsoft Office PowerPoint</Application>
  <PresentationFormat>Breedbeeld</PresentationFormat>
  <Paragraphs>331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4" baseType="lpstr">
      <vt:lpstr>Corbel</vt:lpstr>
      <vt:lpstr>Wingdings</vt:lpstr>
      <vt:lpstr>Gestreept</vt:lpstr>
      <vt:lpstr>moose for dcs world EVENT HANDLING</vt:lpstr>
      <vt:lpstr>eventdispatcher CLASS</vt:lpstr>
      <vt:lpstr>EVENT DISPATCHING overview</vt:lpstr>
      <vt:lpstr>EVENT DISPATCHING order</vt:lpstr>
      <vt:lpstr>EVENT DISPATCHING order</vt:lpstr>
      <vt:lpstr>EVENT handling</vt:lpstr>
      <vt:lpstr>subscribe to dcs events using available event handlers</vt:lpstr>
      <vt:lpstr>subscribe to dcs events using available event handlers</vt:lpstr>
      <vt:lpstr>subscribe to unit specific dcs events using available UNIT event handlers</vt:lpstr>
      <vt:lpstr>subscribe to group specific dcs events using available GROUP event handlers</vt:lpstr>
      <vt:lpstr>how it works … event handling made easy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457</cp:revision>
  <dcterms:created xsi:type="dcterms:W3CDTF">2016-04-14T07:37:30Z</dcterms:created>
  <dcterms:modified xsi:type="dcterms:W3CDTF">2017-02-06T21:35:04Z</dcterms:modified>
</cp:coreProperties>
</file>

<file path=docProps/thumbnail.jpeg>
</file>